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9"/>
  </p:notesMasterIdLst>
  <p:sldIdLst>
    <p:sldId id="384" r:id="rId3"/>
    <p:sldId id="386" r:id="rId4"/>
    <p:sldId id="367"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349" r:id="rId25"/>
    <p:sldId id="378" r:id="rId26"/>
    <p:sldId id="375" r:id="rId27"/>
    <p:sldId id="350" r:id="rId28"/>
    <p:sldId id="351" r:id="rId29"/>
    <p:sldId id="411" r:id="rId30"/>
    <p:sldId id="412" r:id="rId31"/>
    <p:sldId id="377" r:id="rId32"/>
    <p:sldId id="394" r:id="rId33"/>
    <p:sldId id="383" r:id="rId34"/>
    <p:sldId id="356" r:id="rId35"/>
    <p:sldId id="353" r:id="rId36"/>
    <p:sldId id="357" r:id="rId37"/>
    <p:sldId id="358" r:id="rId38"/>
    <p:sldId id="359" r:id="rId39"/>
    <p:sldId id="360" r:id="rId40"/>
    <p:sldId id="362" r:id="rId41"/>
    <p:sldId id="363" r:id="rId42"/>
    <p:sldId id="361" r:id="rId43"/>
    <p:sldId id="364" r:id="rId44"/>
    <p:sldId id="365" r:id="rId45"/>
    <p:sldId id="404" r:id="rId46"/>
    <p:sldId id="314" r:id="rId47"/>
    <p:sldId id="369" r:id="rId48"/>
    <p:sldId id="371" r:id="rId49"/>
    <p:sldId id="267" r:id="rId50"/>
    <p:sldId id="317" r:id="rId51"/>
    <p:sldId id="318" r:id="rId52"/>
    <p:sldId id="381" r:id="rId53"/>
    <p:sldId id="269" r:id="rId54"/>
    <p:sldId id="321" r:id="rId55"/>
    <p:sldId id="401" r:id="rId56"/>
    <p:sldId id="400" r:id="rId57"/>
    <p:sldId id="397" r:id="rId58"/>
    <p:sldId id="326" r:id="rId59"/>
    <p:sldId id="327" r:id="rId60"/>
    <p:sldId id="271" r:id="rId61"/>
    <p:sldId id="393" r:id="rId62"/>
    <p:sldId id="402" r:id="rId63"/>
    <p:sldId id="395" r:id="rId64"/>
    <p:sldId id="305" r:id="rId65"/>
    <p:sldId id="403" r:id="rId66"/>
    <p:sldId id="331" r:id="rId67"/>
    <p:sldId id="332"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p:scale>
          <a:sx n="100" d="100"/>
          <a:sy n="100" d="100"/>
        </p:scale>
        <p:origin x="324" y="49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750552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crdownload"/></Relationships>
</file>

<file path=ppt/slides/_rels/slide23.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0.xml"/><Relationship Id="rId16" Type="http://schemas.openxmlformats.org/officeDocument/2006/relationships/image" Target="../media/image46.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90.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5.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24" Type="http://schemas.openxmlformats.org/officeDocument/2006/relationships/image" Target="../media/image65.png"/><Relationship Id="rId5" Type="http://schemas.openxmlformats.org/officeDocument/2006/relationships/image" Target="../media/image63.png"/><Relationship Id="rId23" Type="http://schemas.openxmlformats.org/officeDocument/2006/relationships/image" Target="../media/image64.png"/><Relationship Id="rId4" Type="http://schemas.openxmlformats.org/officeDocument/2006/relationships/image" Target="../media/image62.png"/><Relationship Id="rId22" Type="http://schemas.openxmlformats.org/officeDocument/2006/relationships/image" Target="../media/image60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7.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20.crdownload"/><Relationship Id="rId4" Type="http://schemas.openxmlformats.org/officeDocument/2006/relationships/image" Target="../media/image650.png"/></Relationships>
</file>

<file path=ppt/slides/_rels/slide3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3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4.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2.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3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对梯度场求散度</a:t>
                </a:r>
                <a:endParaRPr lang="en-US" altLang="zh-CN" dirty="0"/>
              </a:p>
              <a:p>
                <a:r>
                  <a:rPr lang="zh-CN" altLang="en-US" dirty="0"/>
                  <a:t>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1"/>
                </a:solidFill>
              </a:rPr>
              <a:t>基于力的流体模拟</a:t>
            </a:r>
            <a:endParaRPr kumimoji="1" lang="en-US" altLang="zh-CN"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pPr/>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pPr/>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23"/>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24"/>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en-US" altLang="zh-CN" dirty="0"/>
              <a:t>NS</a:t>
            </a:r>
            <a:r>
              <a:rPr kumimoji="1" lang="zh-CN" altLang="en-US" dirty="0"/>
              <a:t>方程求解</a:t>
            </a:r>
            <a:endParaRPr kumimoji="1" lang="en-US" altLang="zh-CN" dirty="0"/>
          </a:p>
          <a:p>
            <a:pPr lvl="2"/>
            <a:r>
              <a:rPr kumimoji="1" lang="zh-CN" altLang="en-US" dirty="0"/>
              <a:t>基于欧拉视角求解</a:t>
            </a:r>
            <a:r>
              <a:rPr kumimoji="1" lang="en-US" altLang="zh-CN" dirty="0"/>
              <a:t>NS</a:t>
            </a:r>
            <a:r>
              <a:rPr kumimoji="1" lang="zh-CN" altLang="en-US" dirty="0"/>
              <a:t>方程</a:t>
            </a:r>
            <a:endParaRPr kumimoji="1" lang="en-US" altLang="zh-CN" dirty="0"/>
          </a:p>
          <a:p>
            <a:pPr lvl="2"/>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最普适的流体运动方程</a:t>
            </a:r>
            <a:endParaRPr lang="en-US" altLang="zh-CN" dirty="0"/>
          </a:p>
          <a:p>
            <a:r>
              <a:rPr lang="zh-CN" altLang="en-US" dirty="0"/>
              <a:t>适用于可压缩变粘度的粘性流体的运动</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t>光滑的</a:t>
            </a:r>
            <a:r>
              <a:rPr lang="zh-CN" altLang="en-US" dirty="0">
                <a:solidFill>
                  <a:srgbClr val="C00000"/>
                </a:solidFill>
              </a:rPr>
              <a:t>速度场</a:t>
            </a:r>
            <a:endParaRPr lang="en-US" altLang="zh-CN" dirty="0">
              <a:solidFill>
                <a:srgbClr val="C00000"/>
              </a:solidFill>
            </a:endParaRPr>
          </a:p>
          <a:p>
            <a:pPr lvl="1"/>
            <a:r>
              <a:rPr lang="zh-CN" altLang="en-US" dirty="0"/>
              <a:t>所有时刻的所有起点都有解</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28514</TotalTime>
  <Words>4021</Words>
  <Application>Microsoft Office PowerPoint</Application>
  <PresentationFormat>宽屏</PresentationFormat>
  <Paragraphs>767</Paragraphs>
  <Slides>66</Slides>
  <Notes>50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66</vt:i4>
      </vt:variant>
    </vt:vector>
  </HeadingPairs>
  <TitlesOfParts>
    <vt:vector size="75"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624</cp:revision>
  <dcterms:created xsi:type="dcterms:W3CDTF">2021-05-31T06:56:37Z</dcterms:created>
  <dcterms:modified xsi:type="dcterms:W3CDTF">2021-07-01T06:49:11Z</dcterms:modified>
</cp:coreProperties>
</file>